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3" r:id="rId4"/>
    <p:sldId id="261" r:id="rId5"/>
    <p:sldId id="25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2304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Технология точения древесины на токарном станке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Самоконтроль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6"/>
            <a:ext cx="7992888" cy="396044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1 – основание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2 – электродвигатель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3 – Станина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4 – Ограждение ременной передачи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5 – Кнопочный выключатель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6 – Светильник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7 – Передняя бабка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8 – Шпиндель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9 – Подручник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10 – Задняя бабка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11 – Защитный экран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55576" y="5301208"/>
            <a:ext cx="7992888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8000" b="1" dirty="0" smtClean="0">
                <a:solidFill>
                  <a:srgbClr val="002060"/>
                </a:solidFill>
              </a:rPr>
              <a:t>Критерии: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11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– на 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«5»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8000" baseline="0" dirty="0" smtClean="0"/>
              <a:t>8-10 – на </a:t>
            </a:r>
            <a:r>
              <a:rPr lang="ru-RU" sz="8000" baseline="0" dirty="0" smtClean="0">
                <a:solidFill>
                  <a:srgbClr val="FF0000"/>
                </a:solidFill>
              </a:rPr>
              <a:t>«4»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6-7 – на 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«3»</a:t>
            </a:r>
            <a:endParaRPr kumimoji="0" lang="ru-RU" sz="8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762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Тема урока: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Технология </a:t>
            </a:r>
            <a:r>
              <a:rPr lang="ru-RU" sz="4800" b="1" dirty="0" smtClean="0">
                <a:solidFill>
                  <a:srgbClr val="FF0000"/>
                </a:solidFill>
              </a:rPr>
              <a:t>точения древесины на токарном станке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1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/>
              <a:t>Ознакомиться с технологией точения древесины на токарном станке.</a:t>
            </a:r>
          </a:p>
          <a:p>
            <a:pPr lvl="0"/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</a:t>
            </a:r>
            <a:r>
              <a:rPr lang="ru-RU" b="1" dirty="0" smtClean="0">
                <a:solidFill>
                  <a:srgbClr val="FF0000"/>
                </a:solidFill>
              </a:rPr>
              <a:t>задание: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Используя материал параграфа №9 (учебник), доработать технологическую карту на изготовление картофелемялки.</a:t>
            </a:r>
          </a:p>
          <a:p>
            <a:r>
              <a:rPr lang="ru-RU" sz="2400" dirty="0" smtClean="0"/>
              <a:t>Ответить на вопросы в конце параграфа.</a:t>
            </a:r>
          </a:p>
          <a:p>
            <a:r>
              <a:rPr lang="ru-RU" sz="2400" dirty="0" smtClean="0"/>
              <a:t>Выучить правила техники безопасности.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Рефлексия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i="1" dirty="0" smtClean="0">
                <a:latin typeface="+mj-lt"/>
              </a:rPr>
              <a:t>Закончите одно из выбранных предложений:</a:t>
            </a:r>
            <a:endParaRPr lang="ru-RU" b="1" dirty="0" smtClean="0">
              <a:latin typeface="+mj-lt"/>
            </a:endParaRPr>
          </a:p>
          <a:p>
            <a:r>
              <a:rPr lang="ru-RU" i="1" dirty="0" smtClean="0"/>
              <a:t>- сегодня я узнал…</a:t>
            </a:r>
            <a:endParaRPr lang="ru-RU" dirty="0" smtClean="0"/>
          </a:p>
          <a:p>
            <a:r>
              <a:rPr lang="ru-RU" i="1" dirty="0" smtClean="0"/>
              <a:t>- было интересно…</a:t>
            </a:r>
            <a:endParaRPr lang="ru-RU" dirty="0" smtClean="0"/>
          </a:p>
          <a:p>
            <a:r>
              <a:rPr lang="ru-RU" i="1" dirty="0" smtClean="0"/>
              <a:t>- было трудно…</a:t>
            </a:r>
            <a:endParaRPr lang="ru-RU" dirty="0" smtClean="0"/>
          </a:p>
          <a:p>
            <a:r>
              <a:rPr lang="ru-RU" i="1" dirty="0" smtClean="0"/>
              <a:t>- я понял, что…</a:t>
            </a:r>
            <a:endParaRPr lang="ru-RU" dirty="0" smtClean="0"/>
          </a:p>
          <a:p>
            <a:r>
              <a:rPr lang="ru-RU" i="1" dirty="0" smtClean="0"/>
              <a:t>- теперь я могу…</a:t>
            </a:r>
            <a:endParaRPr lang="ru-RU" dirty="0" smtClean="0"/>
          </a:p>
          <a:p>
            <a:r>
              <a:rPr lang="ru-RU" i="1" dirty="0" smtClean="0"/>
              <a:t>- я приобрел…</a:t>
            </a:r>
            <a:endParaRPr lang="ru-RU" dirty="0" smtClean="0"/>
          </a:p>
          <a:p>
            <a:r>
              <a:rPr lang="ru-RU" i="1" dirty="0" smtClean="0"/>
              <a:t>- я научился…</a:t>
            </a:r>
            <a:endParaRPr lang="ru-RU" dirty="0" smtClean="0"/>
          </a:p>
          <a:p>
            <a:r>
              <a:rPr lang="ru-RU" i="1" dirty="0" smtClean="0"/>
              <a:t>- у меня получилось …</a:t>
            </a:r>
            <a:endParaRPr lang="ru-RU" dirty="0" smtClean="0"/>
          </a:p>
          <a:p>
            <a:r>
              <a:rPr lang="ru-RU" i="1" dirty="0" smtClean="0"/>
              <a:t>- я смог…</a:t>
            </a:r>
            <a:endParaRPr lang="ru-RU" dirty="0" smtClean="0"/>
          </a:p>
          <a:p>
            <a:r>
              <a:rPr lang="ru-RU" i="1" dirty="0" smtClean="0"/>
              <a:t>- я попробую…</a:t>
            </a:r>
            <a:endParaRPr lang="ru-RU" dirty="0" smtClean="0"/>
          </a:p>
          <a:p>
            <a:r>
              <a:rPr lang="ru-RU" i="1" dirty="0" smtClean="0"/>
              <a:t>- урок дал мне для жизни…</a:t>
            </a:r>
            <a:endParaRPr lang="ru-RU" dirty="0" smtClean="0"/>
          </a:p>
          <a:p>
            <a:r>
              <a:rPr lang="ru-RU" i="1" dirty="0" smtClean="0"/>
              <a:t>- мне понравилось…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179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Самоконтроль</vt:lpstr>
      <vt:lpstr>Презентация PowerPoint</vt:lpstr>
      <vt:lpstr>Задача:</vt:lpstr>
      <vt:lpstr>Домашнее задание: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Самоконтроль</dc:title>
  <dc:creator>user</dc:creator>
  <cp:lastModifiedBy>Иван Манченко</cp:lastModifiedBy>
  <cp:revision>5</cp:revision>
  <dcterms:created xsi:type="dcterms:W3CDTF">2017-11-13T09:18:09Z</dcterms:created>
  <dcterms:modified xsi:type="dcterms:W3CDTF">2017-11-19T08:39:26Z</dcterms:modified>
</cp:coreProperties>
</file>