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87" r:id="rId2"/>
    <p:sldId id="288" r:id="rId3"/>
    <p:sldId id="286" r:id="rId4"/>
    <p:sldId id="284" r:id="rId5"/>
    <p:sldId id="289" r:id="rId6"/>
    <p:sldId id="274" r:id="rId7"/>
    <p:sldId id="271" r:id="rId8"/>
    <p:sldId id="294" r:id="rId9"/>
    <p:sldId id="295" r:id="rId10"/>
    <p:sldId id="290" r:id="rId11"/>
    <p:sldId id="260" r:id="rId12"/>
    <p:sldId id="291" r:id="rId13"/>
    <p:sldId id="266" r:id="rId14"/>
    <p:sldId id="292" r:id="rId15"/>
    <p:sldId id="293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3F80F-38CC-49C7-B16D-D03C14546C6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0A504-95E1-4084-9AF1-F457B13BC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856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60648"/>
            <a:ext cx="87928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436639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14108" t="21243" r="11985" b="11422"/>
          <a:stretch/>
        </p:blipFill>
        <p:spPr bwMode="auto">
          <a:xfrm>
            <a:off x="179512" y="1082565"/>
            <a:ext cx="8802725" cy="56166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89730" y="128458"/>
            <a:ext cx="8900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Логическая схема – кластер «Устройство токарного станка»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6819727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6120680" cy="320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73840"/>
            <a:ext cx="5688632" cy="3321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Ответы к тесту: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686800" cy="7947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70C0"/>
                </a:solidFill>
              </a:rPr>
              <a:t>1-а, 2-б, 3-а, 4-а, 5-б.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717032"/>
            <a:ext cx="7007696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Критерии оценивания: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47273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Оценка «5» - 5 баллов.</a:t>
            </a:r>
          </a:p>
          <a:p>
            <a:r>
              <a:rPr lang="ru-RU" sz="2000" dirty="0"/>
              <a:t>Оценка «4» - 4 балла.</a:t>
            </a:r>
          </a:p>
          <a:p>
            <a:r>
              <a:rPr lang="ru-RU" sz="2000" dirty="0"/>
              <a:t>Оценка «3» - 3 балла.</a:t>
            </a:r>
          </a:p>
          <a:p>
            <a:r>
              <a:rPr lang="ru-RU" sz="2000" dirty="0"/>
              <a:t>Оценка «2» - менее 3 баллов.</a:t>
            </a:r>
          </a:p>
        </p:txBody>
      </p:sp>
    </p:spTree>
    <p:extLst>
      <p:ext uri="{BB962C8B-B14F-4D97-AF65-F5344CB8AC3E}">
        <p14:creationId xmlns:p14="http://schemas.microsoft.com/office/powerpoint/2010/main" val="2186277982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Правила безопасной работы: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3800" dirty="0" smtClean="0">
                <a:solidFill>
                  <a:schemeClr val="bg2">
                    <a:lumMod val="10000"/>
                  </a:schemeClr>
                </a:solidFill>
              </a:rPr>
              <a:t>Не включать станок без разрешения учителя.</a:t>
            </a:r>
          </a:p>
          <a:p>
            <a:r>
              <a:rPr lang="ru-RU" sz="3800" dirty="0" smtClean="0">
                <a:solidFill>
                  <a:schemeClr val="bg2">
                    <a:lumMod val="10000"/>
                  </a:schemeClr>
                </a:solidFill>
              </a:rPr>
              <a:t>Не включать станок без огражденной ременной передачи.</a:t>
            </a:r>
          </a:p>
          <a:p>
            <a:r>
              <a:rPr lang="ru-RU" sz="3800" dirty="0" smtClean="0">
                <a:solidFill>
                  <a:schemeClr val="bg2">
                    <a:lumMod val="10000"/>
                  </a:schemeClr>
                </a:solidFill>
              </a:rPr>
              <a:t>Не опираться на части токарного станка.</a:t>
            </a:r>
          </a:p>
          <a:p>
            <a:r>
              <a:rPr lang="ru-RU" sz="3800" dirty="0" smtClean="0">
                <a:solidFill>
                  <a:schemeClr val="bg2">
                    <a:lumMod val="10000"/>
                  </a:schemeClr>
                </a:solidFill>
              </a:rPr>
              <a:t>Не класть инструменты и другие предметы на станок.</a:t>
            </a:r>
          </a:p>
          <a:p>
            <a:r>
              <a:rPr lang="ru-RU" sz="3800" dirty="0" smtClean="0">
                <a:solidFill>
                  <a:schemeClr val="bg2">
                    <a:lumMod val="10000"/>
                  </a:schemeClr>
                </a:solidFill>
              </a:rPr>
              <a:t>О всех неисправностях в станке и электропроводке, немедленно сообщать учителю.</a:t>
            </a:r>
          </a:p>
          <a:p>
            <a:r>
              <a:rPr lang="ru-RU" sz="3800" dirty="0" smtClean="0">
                <a:solidFill>
                  <a:schemeClr val="bg2">
                    <a:lumMod val="10000"/>
                  </a:schemeClr>
                </a:solidFill>
              </a:rPr>
              <a:t>Запрещается одновременно работать на станке вдвоем.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Проблемный вопрос: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564904"/>
            <a:ext cx="8686800" cy="35152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«Как изготовить детали, которые являются телами вращения?»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592033420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Задачи: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1) Познакомиться с назначением, устройством и работой токарного станка по обработке древесины.</a:t>
            </a:r>
          </a:p>
          <a:p>
            <a:pPr>
              <a:buNone/>
            </a:pPr>
            <a:endParaRPr lang="ru-RU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   2) Изучить правила безопасной работы на станке.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632326"/>
      </p:ext>
    </p:ext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уровня домашнего задания:</a:t>
            </a:r>
          </a:p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параграф 8.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письменно в тетради на вопросы после параграфа.</a:t>
            </a:r>
          </a:p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в интернете или других источниках информации историю появления токарного станка.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современные станки используются в настоящее время?</a:t>
            </a:r>
          </a:p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режущим инструментом можно работать на токарном станке. Дополнить схему.</a:t>
            </a:r>
          </a:p>
        </p:txBody>
      </p:sp>
    </p:spTree>
    <p:extLst>
      <p:ext uri="{BB962C8B-B14F-4D97-AF65-F5344CB8AC3E}">
        <p14:creationId xmlns:p14="http://schemas.microsoft.com/office/powerpoint/2010/main" val="1814904400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Закончите фразу: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060848"/>
            <a:ext cx="6283424" cy="1874838"/>
          </a:xfrm>
        </p:spPr>
        <p:txBody>
          <a:bodyPr>
            <a:normAutofit fontScale="92500"/>
          </a:bodyPr>
          <a:lstStyle/>
          <a:p>
            <a:r>
              <a:rPr lang="ru-RU" sz="4800" dirty="0" smtClean="0"/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получилось…</a:t>
            </a:r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Мне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понравилось …</a:t>
            </a:r>
          </a:p>
        </p:txBody>
      </p:sp>
    </p:spTree>
    <p:extLst>
      <p:ext uri="{BB962C8B-B14F-4D97-AF65-F5344CB8AC3E}">
        <p14:creationId xmlns:p14="http://schemas.microsoft.com/office/powerpoint/2010/main" val="1001511635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АО ИОО 2017\Для экзамена\IMG_20171124_094330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768897"/>
            <a:ext cx="4680520" cy="604323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86800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err="1" smtClean="0"/>
              <a:t>Пазл</a:t>
            </a:r>
            <a:r>
              <a:rPr lang="ru-RU" b="1" dirty="0" smtClean="0"/>
              <a:t> «Сверлильный станок»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60312727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86800" cy="101074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Логическая схема – кластер «Устройство сверлильного станка»</a:t>
            </a:r>
            <a:endParaRPr lang="ru-RU" b="1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11222" t="19439" r="9101" b="12024"/>
          <a:stretch/>
        </p:blipFill>
        <p:spPr bwMode="auto">
          <a:xfrm>
            <a:off x="179512" y="1124744"/>
            <a:ext cx="8784976" cy="56014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2249859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8443"/>
            <a:ext cx="3816424" cy="328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9901"/>
            <a:ext cx="4119844" cy="231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863002"/>
            <a:ext cx="3975371" cy="286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690" y="2852936"/>
            <a:ext cx="2429055" cy="387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825952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Проблемный вопрос: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564904"/>
            <a:ext cx="8686800" cy="35152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«Как изготовить детали, которые являются телами вращения?»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926003008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496944" cy="50405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Тема урока:</a:t>
            </a:r>
          </a:p>
          <a:p>
            <a:pPr algn="ctr"/>
            <a:r>
              <a:rPr lang="ru-RU" sz="7100" b="1" dirty="0" smtClean="0">
                <a:solidFill>
                  <a:srgbClr val="0070C0"/>
                </a:solidFill>
              </a:rPr>
              <a:t>«Устройство и работа токарного станка для обработки древесины»</a:t>
            </a:r>
          </a:p>
          <a:p>
            <a:pPr algn="ctr"/>
            <a:endParaRPr lang="ru-RU" sz="1900" b="1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2901459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Задачи: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1) Познакомиться с назначением, устройством и работой токарного станка по обработке древесины.</a:t>
            </a:r>
          </a:p>
          <a:p>
            <a:pPr>
              <a:buNone/>
            </a:pPr>
            <a:endParaRPr lang="ru-RU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None/>
            </a:pP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   2) Изучить правила безопасной работы на станке.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в группах: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86800" cy="5472608"/>
          </a:xfrm>
        </p:spPr>
        <p:txBody>
          <a:bodyPr>
            <a:noAutofit/>
          </a:bodyPr>
          <a:lstStyle/>
          <a:p>
            <a:r>
              <a:rPr lang="en-US" sz="2400" b="1" i="1" u="sng" dirty="0"/>
              <a:t>I </a:t>
            </a:r>
            <a:r>
              <a:rPr lang="ru-RU" sz="2400" b="1" i="1" u="sng" dirty="0"/>
              <a:t>группа.</a:t>
            </a:r>
            <a:r>
              <a:rPr lang="ru-RU" sz="2400" b="1" i="1" dirty="0"/>
              <a:t> </a:t>
            </a:r>
            <a:r>
              <a:rPr lang="ru-RU" sz="2400" dirty="0"/>
              <a:t>Прочитайте текст параграфа 8, рассмотрите устройство токарного станка ТД-120 в учебнике и сравните его с известным сверлильным станком.</a:t>
            </a:r>
          </a:p>
          <a:p>
            <a:r>
              <a:rPr lang="ru-RU" sz="2400" dirty="0"/>
              <a:t>- Заполните логическую схему – кластер «Устройство токарного станка ТД-120</a:t>
            </a:r>
            <a:r>
              <a:rPr lang="ru-RU" sz="2400" dirty="0" smtClean="0"/>
              <a:t>».</a:t>
            </a:r>
            <a:endParaRPr lang="ru-RU" sz="2400" dirty="0"/>
          </a:p>
          <a:p>
            <a:r>
              <a:rPr lang="ru-RU" sz="2400" dirty="0"/>
              <a:t>- Ответьте на вопрос: что общего у сверлильного и токарного станков?</a:t>
            </a:r>
          </a:p>
          <a:p>
            <a:r>
              <a:rPr lang="en-US" sz="2400" b="1" i="1" u="sng" dirty="0"/>
              <a:t>II</a:t>
            </a:r>
            <a:r>
              <a:rPr lang="ru-RU" sz="2400" b="1" i="1" u="sng" dirty="0"/>
              <a:t> группа.</a:t>
            </a:r>
            <a:r>
              <a:rPr lang="ru-RU" sz="2400" b="1" dirty="0"/>
              <a:t> </a:t>
            </a:r>
            <a:r>
              <a:rPr lang="ru-RU" sz="2400" dirty="0"/>
              <a:t>Прочитайте текст параграфа 8, рассмотрите устройство токарного станка СТД-120М в учебнике и сравните его с известным сверлильным станком.</a:t>
            </a:r>
          </a:p>
          <a:p>
            <a:r>
              <a:rPr lang="ru-RU" sz="2400" dirty="0"/>
              <a:t>- Заполните логическую схему – кластер «Устройство токарного станка СТД-120М</a:t>
            </a:r>
            <a:r>
              <a:rPr lang="ru-RU" sz="2400" dirty="0" smtClean="0"/>
              <a:t>».</a:t>
            </a:r>
            <a:endParaRPr lang="ru-RU" sz="2400" dirty="0"/>
          </a:p>
          <a:p>
            <a:r>
              <a:rPr lang="ru-RU" sz="2400" dirty="0"/>
              <a:t>- Ответьте на вопрос: что общего у сверлильного и токарного станков?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9225202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3691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Физкультминутка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79657"/>
      </p:ext>
    </p:extLst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427</TotalTime>
  <Words>393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Проблемный вопрос:</vt:lpstr>
      <vt:lpstr>Презентация PowerPoint</vt:lpstr>
      <vt:lpstr>Задачи:</vt:lpstr>
      <vt:lpstr>Работа в группах:</vt:lpstr>
      <vt:lpstr>Физкультминутка</vt:lpstr>
      <vt:lpstr>Презентация PowerPoint</vt:lpstr>
      <vt:lpstr>Презентация PowerPoint</vt:lpstr>
      <vt:lpstr>Ответы к тесту:</vt:lpstr>
      <vt:lpstr>Правила безопасной работы:</vt:lpstr>
      <vt:lpstr>Проблемный вопрос:</vt:lpstr>
      <vt:lpstr>Задачи:</vt:lpstr>
      <vt:lpstr>Домашнее задание</vt:lpstr>
      <vt:lpstr>Закончите фразу: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в 6 классе</dc:title>
  <dc:creator>Я</dc:creator>
  <cp:lastModifiedBy>user</cp:lastModifiedBy>
  <cp:revision>44</cp:revision>
  <dcterms:created xsi:type="dcterms:W3CDTF">2013-10-29T16:53:51Z</dcterms:created>
  <dcterms:modified xsi:type="dcterms:W3CDTF">2018-10-23T07:40:12Z</dcterms:modified>
</cp:coreProperties>
</file>