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352928" cy="2448272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Древесина как конструкционный материал. Пиломатериалы. Конструкционные древесные материалы</a:t>
            </a:r>
            <a:endParaRPr lang="ru-RU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8177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Тема урока: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user</dc:creator>
  <cp:lastModifiedBy>user</cp:lastModifiedBy>
  <cp:revision>1</cp:revision>
  <dcterms:created xsi:type="dcterms:W3CDTF">2018-10-25T08:34:45Z</dcterms:created>
  <dcterms:modified xsi:type="dcterms:W3CDTF">2018-10-25T08:36:09Z</dcterms:modified>
</cp:coreProperties>
</file>