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тесту: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00800" cy="72008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б. 2. а. 3. б. 4. в. 5.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71600" y="2924944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63688" y="4077072"/>
            <a:ext cx="6400800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верных ответа 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верных ответа 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верных ответа 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</a:t>
            </a:r>
          </a:p>
          <a:p>
            <a:r>
              <a:rPr lang="ru-RU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енее 3 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67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Ответы к тесту: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Ответы к тесту:</dc:title>
  <dc:creator>user</dc:creator>
  <cp:lastModifiedBy>user</cp:lastModifiedBy>
  <cp:revision>1</cp:revision>
  <dcterms:created xsi:type="dcterms:W3CDTF">2018-10-25T08:28:03Z</dcterms:created>
  <dcterms:modified xsi:type="dcterms:W3CDTF">2018-10-25T08:34:25Z</dcterms:modified>
</cp:coreProperties>
</file>