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9" r:id="rId14"/>
    <p:sldId id="288" r:id="rId15"/>
    <p:sldId id="290" r:id="rId16"/>
    <p:sldId id="291" r:id="rId17"/>
    <p:sldId id="292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9900"/>
    <a:srgbClr val="FFCC66"/>
    <a:srgbClr val="99FFCC"/>
    <a:srgbClr val="99FF99"/>
    <a:srgbClr val="05B0C7"/>
    <a:srgbClr val="00CC99"/>
    <a:srgbClr val="66FF99"/>
    <a:srgbClr val="FFCC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69CF5-74A1-4C37-9E03-2A455533121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A1975-78CD-4B83-B1BF-47628D301F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430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зелёных мундирах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траве на лугах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Живут музыканты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длинных ногах.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A1975-78CD-4B83-B1BF-47628D301F8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6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озере большая злюка,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Эта зубастая и хищная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A1975-78CD-4B83-B1BF-47628D301F8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41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Птичка-невеличка,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Воробью сестричка: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Сама мелковата,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Животиком желтовата.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A1975-78CD-4B83-B1BF-47628D301F8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3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Посмотрите-ка, какая —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вся горит, как золотая.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Ходит в шубке дорогой,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хвост пушистый и большой.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A1975-78CD-4B83-B1BF-47628D301F8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663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091D-0FF6-4998-BD90-7408D6F33B22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71D9-D744-4231-A37F-C2BAECDC9CCE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8168-4804-459F-9E1E-97550E127D48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5E8E9-D709-4A70-88AC-514EC00F0D2B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4722-941E-4CA6-9B67-0A6C3E8C4A85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DA19F-6180-4A55-85EE-3AA7FEC0199C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BF79-52A2-4466-ABE9-358A1680F9E9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D806-A179-481E-BAD1-244FF3D0AE18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97AD-74CA-447B-A0D8-9A4316E1A974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FC28-DA29-4002-A9E3-7116CDEEAB8A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EF16-628B-40BA-A39B-D3FE2EE5C214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9B5CE-F1CE-4A92-A5E6-F4AF709CA706}" type="datetime1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0800" cy="104299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0099"/>
                </a:solidFill>
              </a:rPr>
              <a:t>Котова </a:t>
            </a:r>
            <a:r>
              <a:rPr lang="ru-RU" sz="1800" b="1" dirty="0" smtClean="0">
                <a:solidFill>
                  <a:srgbClr val="000099"/>
                </a:solidFill>
              </a:rPr>
              <a:t>Светлана </a:t>
            </a:r>
            <a:r>
              <a:rPr lang="ru-RU" sz="1800" b="1" dirty="0" err="1" smtClean="0">
                <a:solidFill>
                  <a:srgbClr val="000099"/>
                </a:solidFill>
              </a:rPr>
              <a:t>Вячеславна</a:t>
            </a:r>
            <a:r>
              <a:rPr lang="ru-RU" sz="1800" b="1" dirty="0" smtClean="0">
                <a:solidFill>
                  <a:srgbClr val="000099"/>
                </a:solidFill>
              </a:rPr>
              <a:t>, учитель </a:t>
            </a:r>
            <a:r>
              <a:rPr lang="ru-RU" sz="1800" b="1" dirty="0">
                <a:solidFill>
                  <a:srgbClr val="000099"/>
                </a:solidFill>
              </a:rPr>
              <a:t>начальных классов </a:t>
            </a:r>
          </a:p>
          <a:p>
            <a:pPr algn="ctr"/>
            <a:r>
              <a:rPr lang="ru-RU" sz="1800" b="1" dirty="0">
                <a:solidFill>
                  <a:srgbClr val="000099"/>
                </a:solidFill>
              </a:rPr>
              <a:t>у</a:t>
            </a:r>
            <a:r>
              <a:rPr lang="ru-RU" sz="1800" b="1" dirty="0" smtClean="0">
                <a:solidFill>
                  <a:srgbClr val="000099"/>
                </a:solidFill>
              </a:rPr>
              <a:t>рок по окружающему миру во 2 классе</a:t>
            </a:r>
          </a:p>
          <a:p>
            <a:pPr algn="ctr"/>
            <a:r>
              <a:rPr lang="ru-RU" sz="1800" b="1" dirty="0" smtClean="0">
                <a:solidFill>
                  <a:srgbClr val="000099"/>
                </a:solidFill>
              </a:rPr>
              <a:t> Плешаков А.А. «Школа России»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714356"/>
            <a:ext cx="8715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МБОУ «</a:t>
            </a:r>
            <a:r>
              <a:rPr lang="ru-RU" dirty="0" err="1" smtClean="0"/>
              <a:t>Ровеньская</a:t>
            </a:r>
            <a:r>
              <a:rPr lang="ru-RU" dirty="0" smtClean="0"/>
              <a:t> основная общеобразовательная школа</a:t>
            </a:r>
            <a:r>
              <a:rPr lang="ru-RU" dirty="0" smtClean="0"/>
              <a:t>»</a:t>
            </a:r>
          </a:p>
          <a:p>
            <a:pPr algn="ctr"/>
            <a:r>
              <a:rPr lang="ru-RU" dirty="0" smtClean="0"/>
              <a:t> </a:t>
            </a:r>
            <a:r>
              <a:rPr lang="ru-RU" dirty="0" err="1" smtClean="0"/>
              <a:t>Ровеньского</a:t>
            </a:r>
            <a:r>
              <a:rPr lang="ru-RU" dirty="0" smtClean="0"/>
              <a:t> района Белгородской области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428736"/>
            <a:ext cx="6835526" cy="21236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Какие бывают </a:t>
            </a:r>
          </a:p>
          <a:p>
            <a:pPr algn="ctr"/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животные?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РАБОТА В ПАРАХ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405053"/>
              </p:ext>
            </p:extLst>
          </p:nvPr>
        </p:nvGraphicFramePr>
        <p:xfrm>
          <a:off x="755576" y="1412776"/>
          <a:ext cx="7848872" cy="46969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3448"/>
                <a:gridCol w="5455424"/>
              </a:tblGrid>
              <a:tr h="8991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Название группы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Отличительные признаки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5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Насекомые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6 ног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5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Рыбы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Тело покрыто чешуёй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91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Птицы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 ноги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 Тело покрыто перьями, есть клюв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362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Звери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4 ноги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Тело покрыто шерстью, кормят детёнышей молоком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65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РАБОТА В </a:t>
            </a:r>
            <a:r>
              <a:rPr lang="ru-RU" b="1" dirty="0" smtClean="0">
                <a:solidFill>
                  <a:srgbClr val="000099"/>
                </a:solidFill>
              </a:rPr>
              <a:t>ГРУППЕ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607612"/>
              </p:ext>
            </p:extLst>
          </p:nvPr>
        </p:nvGraphicFramePr>
        <p:xfrm>
          <a:off x="611560" y="1268760"/>
          <a:ext cx="7560840" cy="11521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2160240"/>
                <a:gridCol w="3528392"/>
              </a:tblGrid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Название группы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Названия животных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Отличительные признаки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826213"/>
              </p:ext>
            </p:extLst>
          </p:nvPr>
        </p:nvGraphicFramePr>
        <p:xfrm>
          <a:off x="611560" y="2564904"/>
          <a:ext cx="7560840" cy="981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2160240"/>
                <a:gridCol w="3528392"/>
              </a:tblGrid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Земноводные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лягушка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жаба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4 ноги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Тело покрыто кожей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089476"/>
              </p:ext>
            </p:extLst>
          </p:nvPr>
        </p:nvGraphicFramePr>
        <p:xfrm>
          <a:off x="611560" y="3717032"/>
          <a:ext cx="7560840" cy="2453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2160240"/>
                <a:gridCol w="352839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Пресмыкающиеся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змея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ящерица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4 ноги или отсутствие ног.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Тело покрыто роговыми чешуйками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40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ФИЗИЧЕСКАЯ МИНУТКА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7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РАБОТА В ГРУППЕ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2608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Рабочая тетрадь страница 43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задание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11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Учебник страница 61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8549236" cy="340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95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Бережно относиться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88640"/>
            <a:ext cx="8544949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32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Домашнее задание</a:t>
            </a:r>
            <a:endParaRPr lang="ru-RU" b="1" dirty="0">
              <a:solidFill>
                <a:srgbClr val="000099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555882"/>
              </p:ext>
            </p:extLst>
          </p:nvPr>
        </p:nvGraphicFramePr>
        <p:xfrm>
          <a:off x="539552" y="1772816"/>
          <a:ext cx="7920880" cy="4416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80"/>
              </a:tblGrid>
              <a:tr h="381642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dirty="0">
                          <a:effectLst/>
                        </a:rPr>
                        <a:t>Прочитать статью в учебнике стр.62-63, подготовить рассказ о животном любой группы.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dirty="0">
                          <a:effectLst/>
                        </a:rPr>
                        <a:t>Выполнить 8 задание в рабочей тетради на странице 45. Узнай, чем похожи лягушка и жаба. Запиши.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dirty="0">
                          <a:effectLst/>
                        </a:rPr>
                        <a:t>Нарисовать своё фантастическое животное, в котором совмещены признаки разных групп животных.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87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Учебные задачи:</a:t>
            </a:r>
            <a:endParaRPr lang="ru-RU" sz="54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28803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</a:rPr>
              <a:t>Узнаем …</a:t>
            </a:r>
          </a:p>
          <a:p>
            <a:r>
              <a:rPr lang="ru-RU" sz="4800" b="1" dirty="0" smtClean="0">
                <a:solidFill>
                  <a:srgbClr val="000099"/>
                </a:solidFill>
              </a:rPr>
              <a:t>Научимся…</a:t>
            </a:r>
          </a:p>
          <a:p>
            <a:r>
              <a:rPr lang="ru-RU" sz="4800" b="1" dirty="0" smtClean="0">
                <a:solidFill>
                  <a:srgbClr val="000099"/>
                </a:solidFill>
              </a:rPr>
              <a:t>Будем учиться…</a:t>
            </a:r>
            <a:endParaRPr lang="ru-RU" sz="4800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83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0099"/>
                </a:solidFill>
              </a:rPr>
              <a:t>Продолжите предложения</a:t>
            </a:r>
            <a:endParaRPr lang="ru-RU" b="1" u="sng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</a:rPr>
              <a:t>Я познакомился…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</a:rPr>
              <a:t>Я выяснил…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</a:rPr>
              <a:t>Я узнал…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4800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20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Кузнечик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Объект 4" descr="https://i.pinimg.com/736x/8d/43/35/8d433585ab3dedadec25fd587c76e511--grasshoppers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544616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042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Щука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Объект 4" descr="https://avatars.mds.yandex.net/get-pdb/215709/acebcc09-a932-4c0d-9f2a-d6c8c023fca9/s1200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560840" cy="4464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83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Синица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92751"/>
            <a:ext cx="5904656" cy="482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062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Лиса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60046"/>
            <a:ext cx="453650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64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Животные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36813"/>
            <a:ext cx="283678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158" y="1772817"/>
            <a:ext cx="320924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2808312" cy="229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23880"/>
            <a:ext cx="2160240" cy="2502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30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0888"/>
            <a:ext cx="8229600" cy="30963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sz="8800" b="1" dirty="0" smtClean="0">
                <a:solidFill>
                  <a:srgbClr val="000099"/>
                </a:solidFill>
              </a:rPr>
              <a:t>Тема: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«КАКИЕ БЫВАЮТ ЖИВОТНЫЕ»</a:t>
            </a:r>
            <a:endParaRPr lang="ru-RU" sz="5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02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Учебные задачи:</a:t>
            </a:r>
            <a:endParaRPr lang="ru-RU" sz="54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28803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</a:rPr>
              <a:t>Узнаем …</a:t>
            </a:r>
          </a:p>
          <a:p>
            <a:r>
              <a:rPr lang="ru-RU" sz="4800" b="1" dirty="0" smtClean="0">
                <a:solidFill>
                  <a:srgbClr val="000099"/>
                </a:solidFill>
              </a:rPr>
              <a:t>Научимся…</a:t>
            </a:r>
          </a:p>
          <a:p>
            <a:r>
              <a:rPr lang="ru-RU" sz="4800" b="1" dirty="0" smtClean="0">
                <a:solidFill>
                  <a:srgbClr val="000099"/>
                </a:solidFill>
              </a:rPr>
              <a:t>Будем учиться…</a:t>
            </a:r>
            <a:endParaRPr lang="ru-RU" sz="4800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28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РАБОТА В ПАРАХ</a:t>
            </a:r>
            <a:endParaRPr lang="ru-RU" sz="5400" b="1" dirty="0">
              <a:solidFill>
                <a:srgbClr val="000099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9049544"/>
              </p:ext>
            </p:extLst>
          </p:nvPr>
        </p:nvGraphicFramePr>
        <p:xfrm>
          <a:off x="755576" y="2564904"/>
          <a:ext cx="7776865" cy="35612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9431"/>
                <a:gridCol w="1899000"/>
                <a:gridCol w="1944217"/>
                <a:gridCol w="1944217"/>
              </a:tblGrid>
              <a:tr h="1890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муха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жук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бабочка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strike="noStrike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окунь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сом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ёрш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ласточка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воробей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гусь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медведь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лиса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заяц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179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sng" dirty="0">
                          <a:solidFill>
                            <a:schemeClr val="tx2"/>
                          </a:solidFill>
                          <a:effectLst/>
                        </a:rPr>
                        <a:t>змея</a:t>
                      </a:r>
                      <a:endParaRPr lang="ru-RU" sz="32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solidFill>
                            <a:schemeClr val="tx2"/>
                          </a:solidFill>
                          <a:effectLst/>
                        </a:rPr>
                        <a:t>лягушка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solidFill>
                            <a:schemeClr val="tx2"/>
                          </a:solidFill>
                          <a:effectLst/>
                        </a:rPr>
                        <a:t>ящерица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solidFill>
                            <a:schemeClr val="tx2"/>
                          </a:solidFill>
                          <a:effectLst/>
                        </a:rPr>
                        <a:t>жаба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949840"/>
              </p:ext>
            </p:extLst>
          </p:nvPr>
        </p:nvGraphicFramePr>
        <p:xfrm>
          <a:off x="755576" y="1628800"/>
          <a:ext cx="7776864" cy="864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216"/>
                <a:gridCol w="1944216"/>
                <a:gridCol w="1944216"/>
                <a:gridCol w="1944216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Насекомые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Рыбы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Птицы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Звери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60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1117</TotalTime>
  <Words>298</Words>
  <Application>Microsoft Office PowerPoint</Application>
  <PresentationFormat>Экран (4:3)</PresentationFormat>
  <Paragraphs>125</Paragraphs>
  <Slides>18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Кузнечик</vt:lpstr>
      <vt:lpstr>Щука</vt:lpstr>
      <vt:lpstr>Синица</vt:lpstr>
      <vt:lpstr>Лиса</vt:lpstr>
      <vt:lpstr>Животные</vt:lpstr>
      <vt:lpstr>Презентация PowerPoint</vt:lpstr>
      <vt:lpstr>Учебные задачи:</vt:lpstr>
      <vt:lpstr>РАБОТА В ПАРАХ</vt:lpstr>
      <vt:lpstr>РАБОТА В ПАРАХ</vt:lpstr>
      <vt:lpstr>РАБОТА В ГРУППЕ</vt:lpstr>
      <vt:lpstr>ФИЗИЧЕСКАЯ МИНУТКА</vt:lpstr>
      <vt:lpstr>РАБОТА В ГРУППЕ</vt:lpstr>
      <vt:lpstr>Учебник страница 61</vt:lpstr>
      <vt:lpstr>Бережно относиться</vt:lpstr>
      <vt:lpstr>Домашнее задание</vt:lpstr>
      <vt:lpstr>Учебные задачи:</vt:lpstr>
      <vt:lpstr>Продолжите предложения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окружающему миру 2 класс</dc:title>
  <dc:subject>Какие бывают животные?</dc:subject>
  <dc:creator>Головина Е.А.</dc:creator>
  <cp:lastModifiedBy>Admin</cp:lastModifiedBy>
  <cp:revision>120</cp:revision>
  <dcterms:created xsi:type="dcterms:W3CDTF">2009-10-21T15:50:38Z</dcterms:created>
  <dcterms:modified xsi:type="dcterms:W3CDTF">2021-03-15T13:41:04Z</dcterms:modified>
</cp:coreProperties>
</file>