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03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Классный час</a:t>
            </a:r>
            <a:br>
              <a:rPr lang="ru-RU" sz="3200" b="1" dirty="0" smtClean="0"/>
            </a:br>
            <a:r>
              <a:rPr lang="ru-RU" sz="6700" b="1" dirty="0" smtClean="0">
                <a:solidFill>
                  <a:srgbClr val="0070C0"/>
                </a:solidFill>
              </a:rPr>
              <a:t>«</a:t>
            </a:r>
            <a:r>
              <a:rPr lang="en-US" sz="6700" b="1" dirty="0" smtClean="0">
                <a:solidFill>
                  <a:srgbClr val="0070C0"/>
                </a:solidFill>
              </a:rPr>
              <a:t>Т</a:t>
            </a:r>
            <a:r>
              <a:rPr lang="ru-RU" sz="6700" b="1" dirty="0">
                <a:solidFill>
                  <a:srgbClr val="0070C0"/>
                </a:solidFill>
              </a:rPr>
              <a:t>ВОЙ </a:t>
            </a:r>
            <a:r>
              <a:rPr lang="ru-RU" sz="6700" b="1" dirty="0" smtClean="0">
                <a:solidFill>
                  <a:srgbClr val="0070C0"/>
                </a:solidFill>
              </a:rPr>
              <a:t>ВЫБОР»</a:t>
            </a:r>
            <a:endParaRPr lang="ru-RU" sz="67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776864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20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Классный час «ТВОЙ ВЫБОР»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«ТВОЙ ВЫБОР»</dc:title>
  <dc:creator>user</dc:creator>
  <cp:lastModifiedBy>user</cp:lastModifiedBy>
  <cp:revision>1</cp:revision>
  <dcterms:created xsi:type="dcterms:W3CDTF">2020-11-24T12:30:07Z</dcterms:created>
  <dcterms:modified xsi:type="dcterms:W3CDTF">2020-11-24T12:32:05Z</dcterms:modified>
</cp:coreProperties>
</file>